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1" r:id="rId6"/>
    <p:sldId id="348" r:id="rId7"/>
    <p:sldId id="352" r:id="rId8"/>
    <p:sldId id="355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/>
              <a:t>Távlovagló verseny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7089520" y="1690688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56754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66048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339</TotalTime>
  <Words>136</Words>
  <Application>Microsoft Office PowerPoint</Application>
  <PresentationFormat>Szélesvásznú</PresentationFormat>
  <Paragraphs>52</Paragraphs>
  <Slides>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11</cp:revision>
  <dcterms:created xsi:type="dcterms:W3CDTF">2023-03-29T14:09:30Z</dcterms:created>
  <dcterms:modified xsi:type="dcterms:W3CDTF">2023-04-01T12:14:57Z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